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TAL QUAL ESTOU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TAL QUAL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208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Tal qual estou, eis-me, Senhor, </a:t>
            </a:r>
          </a:p>
          <a:p>
            <a:r>
              <a:rPr lang="pt-BR" dirty="0"/>
              <a:t>Pois o Teu sangue </a:t>
            </a:r>
            <a:r>
              <a:rPr lang="pt-BR" dirty="0" err="1"/>
              <a:t>remidor</a:t>
            </a:r>
            <a:r>
              <a:rPr lang="pt-BR" dirty="0"/>
              <a:t> </a:t>
            </a:r>
          </a:p>
          <a:p>
            <a:r>
              <a:rPr lang="pt-BR" dirty="0"/>
              <a:t>Verteste pelo pecador; </a:t>
            </a:r>
          </a:p>
          <a:p>
            <a:r>
              <a:rPr lang="pt-BR" dirty="0"/>
              <a:t>Ó, Salvador, me achego a Ti!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TAL QUAL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208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73AC25-D4A9-460E-8659-D094E1E238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Tal qual estou, sem esperar </a:t>
            </a:r>
          </a:p>
          <a:p>
            <a:r>
              <a:rPr lang="pt-BR" dirty="0"/>
              <a:t>Que possa a vida melhorar, </a:t>
            </a:r>
          </a:p>
          <a:p>
            <a:r>
              <a:rPr lang="pt-BR" dirty="0"/>
              <a:t>Na Tua graça a confiar, </a:t>
            </a:r>
          </a:p>
          <a:p>
            <a:r>
              <a:rPr lang="pt-BR" dirty="0"/>
              <a:t>Ó, Salvador, me achego a Ti!</a:t>
            </a:r>
          </a:p>
        </p:txBody>
      </p:sp>
    </p:spTree>
    <p:extLst>
      <p:ext uri="{BB962C8B-B14F-4D97-AF65-F5344CB8AC3E}">
        <p14:creationId xmlns:p14="http://schemas.microsoft.com/office/powerpoint/2010/main" val="76185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TAL QUAL ESTOU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208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Tal qual estou, me aceitarás, </a:t>
            </a:r>
          </a:p>
          <a:p>
            <a:r>
              <a:rPr lang="pt-BR" dirty="0"/>
              <a:t>E Tu </a:t>
            </a:r>
            <a:r>
              <a:rPr lang="pt-BR" dirty="0" err="1"/>
              <a:t>minh’alma</a:t>
            </a:r>
            <a:r>
              <a:rPr lang="pt-BR" dirty="0"/>
              <a:t> limparás, </a:t>
            </a:r>
          </a:p>
          <a:p>
            <a:r>
              <a:rPr lang="pt-BR" dirty="0"/>
              <a:t>Com Teu amor me cobrirás; </a:t>
            </a:r>
          </a:p>
          <a:p>
            <a:r>
              <a:rPr lang="pt-BR" dirty="0"/>
              <a:t>Ó, Salvador, me achego a </a:t>
            </a:r>
            <a:r>
              <a:rPr lang="pt-BR"/>
              <a:t>Ti!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5865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96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TAL QUAL ESTOU</vt:lpstr>
      <vt:lpstr>TAL QUAL ESTOU</vt:lpstr>
      <vt:lpstr>TAL QUAL ESTOU</vt:lpstr>
      <vt:lpstr>TAL QUAL ESTOU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2019-06-12T22:13:30Z</dcterms:modified>
</cp:coreProperties>
</file>

<file path=docProps/thumbnail.jpeg>
</file>